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7562850" cy="10688638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54">
          <p15:clr>
            <a:srgbClr val="A4A3A4"/>
          </p15:clr>
        </p15:guide>
        <p15:guide id="2" pos="225">
          <p15:clr>
            <a:srgbClr val="A4A3A4"/>
          </p15:clr>
        </p15:guide>
        <p15:guide id="3" pos="23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 snapToObjects="1" showGuides="1">
      <p:cViewPr>
        <p:scale>
          <a:sx n="56" d="100"/>
          <a:sy n="56" d="100"/>
        </p:scale>
        <p:origin x="3520" y="704"/>
      </p:cViewPr>
      <p:guideLst>
        <p:guide orient="horz" pos="3354"/>
        <p:guide pos="225"/>
        <p:guide pos="238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7214" y="3320407"/>
            <a:ext cx="6428423" cy="2291129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34428" y="6056895"/>
            <a:ext cx="5293995" cy="273154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03.12.15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5108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03.12.15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42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4535084" y="668040"/>
            <a:ext cx="1407530" cy="14214405"/>
          </a:xfrm>
          <a:prstGeom prst="rect">
            <a:avLst/>
          </a:prstGeom>
        </p:spPr>
        <p:txBody>
          <a:bodyPr vert="eaVert"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12493" y="668040"/>
            <a:ext cx="4096544" cy="1421440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03.12.15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000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03.12.15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4390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7413" y="6868441"/>
            <a:ext cx="6428423" cy="2122882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97413" y="4530301"/>
            <a:ext cx="6428423" cy="233813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03.12.15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842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12493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190577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03.12.15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865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78143" y="2392573"/>
            <a:ext cx="3341572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78143" y="3389684"/>
            <a:ext cx="3341572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841823" y="2392573"/>
            <a:ext cx="3342885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841823" y="3389684"/>
            <a:ext cx="3342885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03.12.15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47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03.12.15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820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03.12.15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851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5566"/>
            <a:ext cx="2488126" cy="181113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956864" y="425567"/>
            <a:ext cx="4227843" cy="912245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78143" y="2236697"/>
            <a:ext cx="2488126" cy="73113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03.12.15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153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2372" y="7482047"/>
            <a:ext cx="4537710" cy="88329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482372" y="955049"/>
            <a:ext cx="4537710" cy="641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482372" y="8365344"/>
            <a:ext cx="4537710" cy="1254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03.12.15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93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Plakatvorlagen2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557915" cy="1068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05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7214" y="2731477"/>
            <a:ext cx="6428423" cy="2880059"/>
          </a:xfrm>
        </p:spPr>
        <p:txBody>
          <a:bodyPr/>
          <a:lstStyle/>
          <a:p>
            <a:r>
              <a:rPr lang="de-DE" b="1" dirty="0" smtClean="0">
                <a:solidFill>
                  <a:schemeClr val="bg1"/>
                </a:solidFill>
              </a:rPr>
              <a:t>Mensa App</a:t>
            </a:r>
            <a:endParaRPr lang="de-DE" b="1" dirty="0">
              <a:solidFill>
                <a:schemeClr val="bg1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34428" y="6056895"/>
            <a:ext cx="5293995" cy="3786901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</a:rPr>
              <a:t>An Android application which provides an easy way to look up your Mensa menu </a:t>
            </a:r>
            <a:endParaRPr lang="en-US" dirty="0" smtClean="0"/>
          </a:p>
          <a:p>
            <a:pPr algn="l"/>
            <a:r>
              <a:rPr lang="en-US" sz="2000" dirty="0" smtClean="0">
                <a:solidFill>
                  <a:schemeClr val="bg1"/>
                </a:solidFill>
              </a:rPr>
              <a:t>Features</a:t>
            </a:r>
          </a:p>
          <a:p>
            <a:pPr marL="457200" indent="-457200" algn="l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Check out weekly Mensa meal plan</a:t>
            </a:r>
          </a:p>
          <a:p>
            <a:pPr marL="457200" indent="-457200" algn="l">
              <a:buFont typeface="Arial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Save your favorite dishes within the app</a:t>
            </a:r>
          </a:p>
          <a:p>
            <a:pPr marL="457200" indent="-457200" algn="l">
              <a:buFont typeface="Arial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Isn't it great to </a:t>
            </a:r>
            <a:r>
              <a:rPr lang="en-US" sz="2000" dirty="0" smtClean="0">
                <a:solidFill>
                  <a:schemeClr val="bg1"/>
                </a:solidFill>
              </a:rPr>
              <a:t>know </a:t>
            </a:r>
            <a:r>
              <a:rPr lang="en-US" sz="2000" dirty="0">
                <a:solidFill>
                  <a:schemeClr val="bg1"/>
                </a:solidFill>
              </a:rPr>
              <a:t>when it's time for your </a:t>
            </a:r>
            <a:r>
              <a:rPr lang="en-US" sz="2000" dirty="0" smtClean="0">
                <a:solidFill>
                  <a:schemeClr val="bg1"/>
                </a:solidFill>
              </a:rPr>
              <a:t>favorite </a:t>
            </a:r>
            <a:r>
              <a:rPr lang="en-US" sz="2000" dirty="0">
                <a:solidFill>
                  <a:schemeClr val="bg1"/>
                </a:solidFill>
              </a:rPr>
              <a:t>dish? The </a:t>
            </a:r>
            <a:r>
              <a:rPr lang="en-US" sz="2000" dirty="0" smtClean="0">
                <a:solidFill>
                  <a:schemeClr val="bg1"/>
                </a:solidFill>
              </a:rPr>
              <a:t>built-in </a:t>
            </a:r>
            <a:r>
              <a:rPr lang="en-US" sz="2000" dirty="0">
                <a:solidFill>
                  <a:schemeClr val="bg1"/>
                </a:solidFill>
              </a:rPr>
              <a:t>notifications will never let you miss it!</a:t>
            </a:r>
          </a:p>
          <a:p>
            <a:pPr marL="457200" indent="-457200" algn="l">
              <a:buFont typeface="Arial" charset="0"/>
              <a:buChar char="•"/>
            </a:pPr>
            <a:endParaRPr lang="en-US" sz="2000" dirty="0"/>
          </a:p>
        </p:txBody>
      </p:sp>
      <p:sp>
        <p:nvSpPr>
          <p:cNvPr id="6" name="Text Box 7"/>
          <p:cNvSpPr txBox="1">
            <a:spLocks noChangeArrowheads="1"/>
          </p:cNvSpPr>
          <p:nvPr/>
        </p:nvSpPr>
        <p:spPr bwMode="auto">
          <a:xfrm>
            <a:off x="277815" y="1880724"/>
            <a:ext cx="441960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ITM13</a:t>
            </a:r>
            <a:endParaRPr lang="de-DE" sz="1400" i="0" dirty="0" smtClean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Stifter, Wachtler</a:t>
            </a:r>
            <a:endParaRPr lang="de-DE" sz="1400" i="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288" y="3526791"/>
            <a:ext cx="1282273" cy="2520000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017" y="3526791"/>
            <a:ext cx="1282272" cy="2520000"/>
          </a:xfrm>
          <a:prstGeom prst="rect">
            <a:avLst/>
          </a:prstGeom>
        </p:spPr>
      </p:pic>
      <p:pic>
        <p:nvPicPr>
          <p:cNvPr id="11" name="Bild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560" y="3526791"/>
            <a:ext cx="128227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5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</Words>
  <Application>Microsoft Macintosh PowerPoint</Application>
  <PresentationFormat>Benutzerdefiniert</PresentationFormat>
  <Paragraphs>8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Calibri</vt:lpstr>
      <vt:lpstr>ＭＳ Ｐゴシック</vt:lpstr>
      <vt:lpstr>Arial</vt:lpstr>
      <vt:lpstr>Office-Design</vt:lpstr>
      <vt:lpstr>Mensa App</vt:lpstr>
    </vt:vector>
  </TitlesOfParts>
  <Company>FH JOANNEUM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Manfred Terler</dc:creator>
  <cp:lastModifiedBy>Ramiz Wachtler</cp:lastModifiedBy>
  <cp:revision>15</cp:revision>
  <dcterms:created xsi:type="dcterms:W3CDTF">2013-02-28T15:09:09Z</dcterms:created>
  <dcterms:modified xsi:type="dcterms:W3CDTF">2015-12-03T11:24:51Z</dcterms:modified>
</cp:coreProperties>
</file>

<file path=docProps/thumbnail.jpeg>
</file>